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5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4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1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9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4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6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D9246-440E-46C2-946E-50CD81230ED2}" type="datetimeFigureOut">
              <a:rPr lang="ko-KR" altLang="en-US" smtClean="0"/>
              <a:t>2025-10-01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 , 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≧0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49910" y="2378850"/>
            <a:ext cx="5220071" cy="677814"/>
            <a:chOff x="949910" y="2378850"/>
            <a:chExt cx="5220071" cy="677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blipFill>
                  <a:blip r:embed="rId4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+...+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blipFill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blipFill>
                <a:blip r:embed="rId6"/>
                <a:stretch>
                  <a:fillRect t="-107692" r="-21756" b="-17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0" b="44053"/>
          <a:stretch/>
        </p:blipFill>
        <p:spPr>
          <a:xfrm>
            <a:off x="3449212" y="3701018"/>
            <a:ext cx="1627773" cy="40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blipFill>
                <a:blip r:embed="rId8"/>
                <a:stretch>
                  <a:fillRect l="-2899" t="-109375" b="-17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2" b="45331"/>
          <a:stretch/>
        </p:blipFill>
        <p:spPr>
          <a:xfrm>
            <a:off x="5670787" y="4127571"/>
            <a:ext cx="2158171" cy="393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+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blipFill>
                <a:blip r:embed="rId10"/>
                <a:stretch>
                  <a:fillRect l="-2336" t="-7813" r="-1869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</m:e>
                        </m:rad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blipFill>
                <a:blip r:embed="rId11"/>
                <a:stretch>
                  <a:fillRect l="-5682" t="-9184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11047"/>
          <a:stretch/>
        </p:blipFill>
        <p:spPr>
          <a:xfrm>
            <a:off x="3841501" y="4827418"/>
            <a:ext cx="1116181" cy="61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blipFill>
                <a:blip r:embed="rId13"/>
                <a:stretch>
                  <a:fillRect t="-28889" r="-660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 b="28594"/>
          <a:stretch/>
        </p:blipFill>
        <p:spPr>
          <a:xfrm>
            <a:off x="7282119" y="332045"/>
            <a:ext cx="1469263" cy="2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8" y="166255"/>
            <a:ext cx="1990898" cy="1712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333940"/>
            <a:ext cx="4018372" cy="1625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2" y="2779057"/>
            <a:ext cx="5025044" cy="1456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9" y="2779057"/>
            <a:ext cx="4025022" cy="2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8" y="417251"/>
            <a:ext cx="4030010" cy="2369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63" y="579543"/>
            <a:ext cx="5044916" cy="2044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" y="2902966"/>
            <a:ext cx="5998185" cy="35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4239" y="434071"/>
            <a:ext cx="3532273" cy="2190257"/>
            <a:chOff x="591670" y="1156447"/>
            <a:chExt cx="6275295" cy="41954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6" t="27617" r="18013" b="16959"/>
            <a:stretch/>
          </p:blipFill>
          <p:spPr>
            <a:xfrm>
              <a:off x="591670" y="1156447"/>
              <a:ext cx="5432612" cy="38010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4" t="40523" r="24215" b="27581"/>
            <a:stretch/>
          </p:blipFill>
          <p:spPr>
            <a:xfrm>
              <a:off x="3953435" y="3297302"/>
              <a:ext cx="2913530" cy="2054628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>
              <a:off x="3550023" y="3451412"/>
              <a:ext cx="313765" cy="10578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4416554" y="447045"/>
            <a:ext cx="3572355" cy="1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612650" y="209300"/>
            <a:ext cx="10017536" cy="48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" t="21733" r="23767" b="5467"/>
          <a:stretch/>
        </p:blipFill>
        <p:spPr>
          <a:xfrm>
            <a:off x="502921" y="265177"/>
            <a:ext cx="3352799" cy="2497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660" r="7647" b="25621"/>
          <a:stretch/>
        </p:blipFill>
        <p:spPr>
          <a:xfrm>
            <a:off x="4651248" y="265177"/>
            <a:ext cx="3538187" cy="1740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21333" r="12067" b="35467"/>
          <a:stretch/>
        </p:blipFill>
        <p:spPr>
          <a:xfrm>
            <a:off x="4651248" y="2258568"/>
            <a:ext cx="3573239" cy="1728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8533" r="16667" b="49200"/>
          <a:stretch/>
        </p:blipFill>
        <p:spPr>
          <a:xfrm>
            <a:off x="4651248" y="4239966"/>
            <a:ext cx="2213808" cy="76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35733" r="31166" b="38001"/>
          <a:stretch/>
        </p:blipFill>
        <p:spPr>
          <a:xfrm>
            <a:off x="7278625" y="4239966"/>
            <a:ext cx="1495769" cy="901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33066" r="34467" b="57334"/>
          <a:stretch/>
        </p:blipFill>
        <p:spPr>
          <a:xfrm>
            <a:off x="4651249" y="5257146"/>
            <a:ext cx="1132085" cy="49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3" t="46000" r="27467" b="35466"/>
          <a:stretch/>
        </p:blipFill>
        <p:spPr>
          <a:xfrm>
            <a:off x="9142735" y="4239966"/>
            <a:ext cx="1308187" cy="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333" r="20074" b="9200"/>
          <a:stretch/>
        </p:blipFill>
        <p:spPr>
          <a:xfrm>
            <a:off x="237745" y="137160"/>
            <a:ext cx="1956029" cy="2997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9199" r="9767" b="23334"/>
          <a:stretch/>
        </p:blipFill>
        <p:spPr>
          <a:xfrm>
            <a:off x="2377440" y="137160"/>
            <a:ext cx="3741550" cy="1971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6666" r="17367" b="30134"/>
          <a:stretch/>
        </p:blipFill>
        <p:spPr>
          <a:xfrm>
            <a:off x="2377440" y="2240280"/>
            <a:ext cx="3375670" cy="2168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4653818"/>
            <a:ext cx="2624504" cy="6954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2656" y="114680"/>
            <a:ext cx="3315163" cy="18338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714" y="2286525"/>
            <a:ext cx="3343742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 t="37867" r="20267" b="38399"/>
          <a:stretch/>
        </p:blipFill>
        <p:spPr>
          <a:xfrm>
            <a:off x="292609" y="256032"/>
            <a:ext cx="2625521" cy="814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38" y="400519"/>
            <a:ext cx="3472347" cy="20957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3856" r="7366" b="24203"/>
          <a:stretch/>
        </p:blipFill>
        <p:spPr>
          <a:xfrm>
            <a:off x="557784" y="2660904"/>
            <a:ext cx="3997744" cy="24683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20262" r="4019" b="49019"/>
          <a:stretch/>
        </p:blipFill>
        <p:spPr>
          <a:xfrm>
            <a:off x="5743866" y="2841087"/>
            <a:ext cx="4273653" cy="10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2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4</Words>
  <Application>Microsoft Office PowerPoint</Application>
  <PresentationFormat>와이드스크린</PresentationFormat>
  <Paragraphs>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박주영</dc:creator>
  <cp:lastModifiedBy>박주영</cp:lastModifiedBy>
  <cp:revision>41</cp:revision>
  <dcterms:created xsi:type="dcterms:W3CDTF">2025-09-23T04:54:35Z</dcterms:created>
  <dcterms:modified xsi:type="dcterms:W3CDTF">2025-10-01T06:30:29Z</dcterms:modified>
</cp:coreProperties>
</file>